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5" r:id="rId2"/>
    <p:sldId id="257" r:id="rId3"/>
    <p:sldId id="286" r:id="rId4"/>
    <p:sldId id="287" r:id="rId5"/>
    <p:sldId id="288" r:id="rId6"/>
    <p:sldId id="290" r:id="rId7"/>
    <p:sldId id="289" r:id="rId8"/>
    <p:sldId id="272" r:id="rId9"/>
    <p:sldId id="264" r:id="rId10"/>
    <p:sldId id="263" r:id="rId11"/>
    <p:sldId id="265" r:id="rId12"/>
    <p:sldId id="259" r:id="rId13"/>
    <p:sldId id="260" r:id="rId14"/>
    <p:sldId id="262" r:id="rId15"/>
    <p:sldId id="268" r:id="rId16"/>
    <p:sldId id="273" r:id="rId17"/>
    <p:sldId id="274" r:id="rId18"/>
    <p:sldId id="270" r:id="rId19"/>
    <p:sldId id="269" r:id="rId20"/>
    <p:sldId id="275" r:id="rId21"/>
    <p:sldId id="276" r:id="rId22"/>
    <p:sldId id="278" r:id="rId23"/>
    <p:sldId id="281" r:id="rId24"/>
    <p:sldId id="282" r:id="rId25"/>
    <p:sldId id="279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3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9468A-BCFC-49B4-B9F0-2901DF245E37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59C5E-3CDA-4158-AB5B-9D77E8DDF9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368E3-6EC9-4C72-9DBA-5C86D6890D10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060D3-1DF7-4945-92D6-5F54324FF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776E-8BB1-48AC-9A8C-3336858AF6B5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20D4-97A6-46BE-97DE-398C889CA376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DBF8-335F-4829-A419-960D9E804C43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7D34-5B93-453E-878D-60C4AE5589FA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A4CA-70B2-4F38-A3E7-1B195CC2021B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B2B1-FDA6-4D0D-9425-230D6FBD6AC5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B9C1-03C9-4723-A421-273125285E97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305-1EC8-4FFF-A937-67B31D2CA1E6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357-7C71-4067-AE4E-74B4C62CB6DA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824-6D84-456E-AB26-1E7E1F65A66F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703E-CAD6-496C-8478-D6EB401D4250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A21D5-AA1D-4CCC-8DFD-E6E347ED4542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51BE2-951A-4DE2-B8BD-85FEB28BD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image" Target="../media/image46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12" Type="http://schemas.openxmlformats.org/officeDocument/2006/relationships/image" Target="../media/image45.emf"/><Relationship Id="rId2" Type="http://schemas.openxmlformats.org/officeDocument/2006/relationships/image" Target="../media/image35.emf"/><Relationship Id="rId16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11" Type="http://schemas.openxmlformats.org/officeDocument/2006/relationships/image" Target="../media/image44.emf"/><Relationship Id="rId5" Type="http://schemas.openxmlformats.org/officeDocument/2006/relationships/image" Target="../media/image38.emf"/><Relationship Id="rId15" Type="http://schemas.openxmlformats.org/officeDocument/2006/relationships/image" Target="../media/image48.emf"/><Relationship Id="rId10" Type="http://schemas.openxmlformats.org/officeDocument/2006/relationships/image" Target="../media/image43.emf"/><Relationship Id="rId4" Type="http://schemas.openxmlformats.org/officeDocument/2006/relationships/image" Target="../media/image37.emf"/><Relationship Id="rId9" Type="http://schemas.openxmlformats.org/officeDocument/2006/relationships/image" Target="../media/image42.emf"/><Relationship Id="rId14" Type="http://schemas.openxmlformats.org/officeDocument/2006/relationships/image" Target="../media/image4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10" Type="http://schemas.openxmlformats.org/officeDocument/2006/relationships/image" Target="../media/image58.emf"/><Relationship Id="rId4" Type="http://schemas.openxmlformats.org/officeDocument/2006/relationships/image" Target="../media/image52.emf"/><Relationship Id="rId9" Type="http://schemas.openxmlformats.org/officeDocument/2006/relationships/image" Target="../media/image5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13" Type="http://schemas.openxmlformats.org/officeDocument/2006/relationships/image" Target="../media/image72.emf"/><Relationship Id="rId18" Type="http://schemas.openxmlformats.org/officeDocument/2006/relationships/image" Target="../media/image77.emf"/><Relationship Id="rId3" Type="http://schemas.openxmlformats.org/officeDocument/2006/relationships/image" Target="../media/image62.emf"/><Relationship Id="rId21" Type="http://schemas.openxmlformats.org/officeDocument/2006/relationships/image" Target="../media/image80.emf"/><Relationship Id="rId7" Type="http://schemas.openxmlformats.org/officeDocument/2006/relationships/image" Target="../media/image66.emf"/><Relationship Id="rId12" Type="http://schemas.openxmlformats.org/officeDocument/2006/relationships/image" Target="../media/image71.emf"/><Relationship Id="rId17" Type="http://schemas.openxmlformats.org/officeDocument/2006/relationships/image" Target="../media/image76.emf"/><Relationship Id="rId2" Type="http://schemas.openxmlformats.org/officeDocument/2006/relationships/image" Target="../media/image61.emf"/><Relationship Id="rId16" Type="http://schemas.openxmlformats.org/officeDocument/2006/relationships/image" Target="../media/image75.emf"/><Relationship Id="rId20" Type="http://schemas.openxmlformats.org/officeDocument/2006/relationships/image" Target="../media/image7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11" Type="http://schemas.openxmlformats.org/officeDocument/2006/relationships/image" Target="../media/image70.emf"/><Relationship Id="rId5" Type="http://schemas.openxmlformats.org/officeDocument/2006/relationships/image" Target="../media/image64.emf"/><Relationship Id="rId15" Type="http://schemas.openxmlformats.org/officeDocument/2006/relationships/image" Target="../media/image74.emf"/><Relationship Id="rId10" Type="http://schemas.openxmlformats.org/officeDocument/2006/relationships/image" Target="../media/image69.emf"/><Relationship Id="rId19" Type="http://schemas.openxmlformats.org/officeDocument/2006/relationships/image" Target="../media/image78.emf"/><Relationship Id="rId4" Type="http://schemas.openxmlformats.org/officeDocument/2006/relationships/image" Target="../media/image63.emf"/><Relationship Id="rId9" Type="http://schemas.openxmlformats.org/officeDocument/2006/relationships/image" Target="../media/image68.emf"/><Relationship Id="rId14" Type="http://schemas.openxmlformats.org/officeDocument/2006/relationships/image" Target="../media/image7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13" Type="http://schemas.openxmlformats.org/officeDocument/2006/relationships/image" Target="../media/image93.emf"/><Relationship Id="rId18" Type="http://schemas.openxmlformats.org/officeDocument/2006/relationships/image" Target="../media/image98.emf"/><Relationship Id="rId26" Type="http://schemas.openxmlformats.org/officeDocument/2006/relationships/image" Target="../media/image106.emf"/><Relationship Id="rId3" Type="http://schemas.openxmlformats.org/officeDocument/2006/relationships/image" Target="../media/image83.emf"/><Relationship Id="rId21" Type="http://schemas.openxmlformats.org/officeDocument/2006/relationships/image" Target="../media/image101.emf"/><Relationship Id="rId7" Type="http://schemas.openxmlformats.org/officeDocument/2006/relationships/image" Target="../media/image87.emf"/><Relationship Id="rId12" Type="http://schemas.openxmlformats.org/officeDocument/2006/relationships/image" Target="../media/image92.emf"/><Relationship Id="rId17" Type="http://schemas.openxmlformats.org/officeDocument/2006/relationships/image" Target="../media/image97.emf"/><Relationship Id="rId25" Type="http://schemas.openxmlformats.org/officeDocument/2006/relationships/image" Target="../media/image105.emf"/><Relationship Id="rId2" Type="http://schemas.openxmlformats.org/officeDocument/2006/relationships/image" Target="../media/image82.emf"/><Relationship Id="rId16" Type="http://schemas.openxmlformats.org/officeDocument/2006/relationships/image" Target="../media/image96.emf"/><Relationship Id="rId20" Type="http://schemas.openxmlformats.org/officeDocument/2006/relationships/image" Target="../media/image100.emf"/><Relationship Id="rId29" Type="http://schemas.openxmlformats.org/officeDocument/2006/relationships/image" Target="../media/image10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emf"/><Relationship Id="rId11" Type="http://schemas.openxmlformats.org/officeDocument/2006/relationships/image" Target="../media/image91.emf"/><Relationship Id="rId24" Type="http://schemas.openxmlformats.org/officeDocument/2006/relationships/image" Target="../media/image104.emf"/><Relationship Id="rId5" Type="http://schemas.openxmlformats.org/officeDocument/2006/relationships/image" Target="../media/image85.emf"/><Relationship Id="rId15" Type="http://schemas.openxmlformats.org/officeDocument/2006/relationships/image" Target="../media/image95.emf"/><Relationship Id="rId23" Type="http://schemas.openxmlformats.org/officeDocument/2006/relationships/image" Target="../media/image103.emf"/><Relationship Id="rId28" Type="http://schemas.openxmlformats.org/officeDocument/2006/relationships/image" Target="../media/image108.emf"/><Relationship Id="rId10" Type="http://schemas.openxmlformats.org/officeDocument/2006/relationships/image" Target="../media/image90.emf"/><Relationship Id="rId19" Type="http://schemas.openxmlformats.org/officeDocument/2006/relationships/image" Target="../media/image99.emf"/><Relationship Id="rId4" Type="http://schemas.openxmlformats.org/officeDocument/2006/relationships/image" Target="../media/image84.emf"/><Relationship Id="rId9" Type="http://schemas.openxmlformats.org/officeDocument/2006/relationships/image" Target="../media/image89.emf"/><Relationship Id="rId14" Type="http://schemas.openxmlformats.org/officeDocument/2006/relationships/image" Target="../media/image94.emf"/><Relationship Id="rId22" Type="http://schemas.openxmlformats.org/officeDocument/2006/relationships/image" Target="../media/image102.emf"/><Relationship Id="rId27" Type="http://schemas.openxmlformats.org/officeDocument/2006/relationships/image" Target="../media/image107.emf"/><Relationship Id="rId30" Type="http://schemas.openxmlformats.org/officeDocument/2006/relationships/image" Target="../media/image1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3" Type="http://schemas.openxmlformats.org/officeDocument/2006/relationships/image" Target="../media/image112.emf"/><Relationship Id="rId7" Type="http://schemas.openxmlformats.org/officeDocument/2006/relationships/image" Target="../media/image116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emf"/><Relationship Id="rId5" Type="http://schemas.openxmlformats.org/officeDocument/2006/relationships/image" Target="../media/image114.emf"/><Relationship Id="rId10" Type="http://schemas.openxmlformats.org/officeDocument/2006/relationships/image" Target="../media/image119.emf"/><Relationship Id="rId4" Type="http://schemas.openxmlformats.org/officeDocument/2006/relationships/image" Target="../media/image113.emf"/><Relationship Id="rId9" Type="http://schemas.openxmlformats.org/officeDocument/2006/relationships/image" Target="../media/image11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emf"/><Relationship Id="rId13" Type="http://schemas.openxmlformats.org/officeDocument/2006/relationships/image" Target="../media/image131.emf"/><Relationship Id="rId18" Type="http://schemas.openxmlformats.org/officeDocument/2006/relationships/image" Target="../media/image136.emf"/><Relationship Id="rId26" Type="http://schemas.openxmlformats.org/officeDocument/2006/relationships/image" Target="../media/image144.emf"/><Relationship Id="rId3" Type="http://schemas.openxmlformats.org/officeDocument/2006/relationships/image" Target="../media/image121.emf"/><Relationship Id="rId21" Type="http://schemas.openxmlformats.org/officeDocument/2006/relationships/image" Target="../media/image139.emf"/><Relationship Id="rId7" Type="http://schemas.openxmlformats.org/officeDocument/2006/relationships/image" Target="../media/image125.emf"/><Relationship Id="rId12" Type="http://schemas.openxmlformats.org/officeDocument/2006/relationships/image" Target="../media/image130.emf"/><Relationship Id="rId17" Type="http://schemas.openxmlformats.org/officeDocument/2006/relationships/image" Target="../media/image135.emf"/><Relationship Id="rId25" Type="http://schemas.openxmlformats.org/officeDocument/2006/relationships/image" Target="../media/image143.emf"/><Relationship Id="rId2" Type="http://schemas.openxmlformats.org/officeDocument/2006/relationships/image" Target="../media/image120.emf"/><Relationship Id="rId16" Type="http://schemas.openxmlformats.org/officeDocument/2006/relationships/image" Target="../media/image134.emf"/><Relationship Id="rId20" Type="http://schemas.openxmlformats.org/officeDocument/2006/relationships/image" Target="../media/image138.emf"/><Relationship Id="rId29" Type="http://schemas.openxmlformats.org/officeDocument/2006/relationships/image" Target="../media/image1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emf"/><Relationship Id="rId11" Type="http://schemas.openxmlformats.org/officeDocument/2006/relationships/image" Target="../media/image129.emf"/><Relationship Id="rId24" Type="http://schemas.openxmlformats.org/officeDocument/2006/relationships/image" Target="../media/image142.emf"/><Relationship Id="rId32" Type="http://schemas.openxmlformats.org/officeDocument/2006/relationships/image" Target="../media/image150.emf"/><Relationship Id="rId5" Type="http://schemas.openxmlformats.org/officeDocument/2006/relationships/image" Target="../media/image123.emf"/><Relationship Id="rId15" Type="http://schemas.openxmlformats.org/officeDocument/2006/relationships/image" Target="../media/image133.emf"/><Relationship Id="rId23" Type="http://schemas.openxmlformats.org/officeDocument/2006/relationships/image" Target="../media/image141.emf"/><Relationship Id="rId28" Type="http://schemas.openxmlformats.org/officeDocument/2006/relationships/image" Target="../media/image146.emf"/><Relationship Id="rId10" Type="http://schemas.openxmlformats.org/officeDocument/2006/relationships/image" Target="../media/image128.emf"/><Relationship Id="rId19" Type="http://schemas.openxmlformats.org/officeDocument/2006/relationships/image" Target="../media/image137.emf"/><Relationship Id="rId31" Type="http://schemas.openxmlformats.org/officeDocument/2006/relationships/image" Target="../media/image149.emf"/><Relationship Id="rId4" Type="http://schemas.openxmlformats.org/officeDocument/2006/relationships/image" Target="../media/image122.emf"/><Relationship Id="rId9" Type="http://schemas.openxmlformats.org/officeDocument/2006/relationships/image" Target="../media/image127.emf"/><Relationship Id="rId14" Type="http://schemas.openxmlformats.org/officeDocument/2006/relationships/image" Target="../media/image132.emf"/><Relationship Id="rId22" Type="http://schemas.openxmlformats.org/officeDocument/2006/relationships/image" Target="../media/image140.emf"/><Relationship Id="rId27" Type="http://schemas.openxmlformats.org/officeDocument/2006/relationships/image" Target="../media/image145.emf"/><Relationship Id="rId30" Type="http://schemas.openxmlformats.org/officeDocument/2006/relationships/image" Target="../media/image14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emf"/><Relationship Id="rId3" Type="http://schemas.openxmlformats.org/officeDocument/2006/relationships/image" Target="../media/image152.emf"/><Relationship Id="rId7" Type="http://schemas.openxmlformats.org/officeDocument/2006/relationships/image" Target="../media/image156.emf"/><Relationship Id="rId2" Type="http://schemas.openxmlformats.org/officeDocument/2006/relationships/image" Target="../media/image15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emf"/><Relationship Id="rId5" Type="http://schemas.openxmlformats.org/officeDocument/2006/relationships/image" Target="../media/image154.emf"/><Relationship Id="rId10" Type="http://schemas.openxmlformats.org/officeDocument/2006/relationships/image" Target="../media/image159.emf"/><Relationship Id="rId4" Type="http://schemas.openxmlformats.org/officeDocument/2006/relationships/image" Target="../media/image153.emf"/><Relationship Id="rId9" Type="http://schemas.openxmlformats.org/officeDocument/2006/relationships/image" Target="../media/image15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b="1" dirty="0" smtClean="0"/>
              <a:t>Clinical Reasoning </a:t>
            </a:r>
            <a:r>
              <a:rPr lang="en-US" b="1" dirty="0" smtClean="0">
                <a:latin typeface="AR JULIAN" pitchFamily="2" charset="0"/>
              </a:rPr>
              <a:t>III</a:t>
            </a:r>
            <a:br>
              <a:rPr lang="en-US" b="1" dirty="0" smtClean="0">
                <a:latin typeface="AR JULIAN" pitchFamily="2" charset="0"/>
              </a:rPr>
            </a:br>
            <a:r>
              <a:rPr lang="en-US" b="1" dirty="0" smtClean="0">
                <a:latin typeface="AR JULIAN" pitchFamily="2" charset="0"/>
              </a:rPr>
              <a:t>The search for Why!</a:t>
            </a:r>
            <a:endParaRPr lang="en-US" b="1" dirty="0">
              <a:latin typeface="AR JULI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10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Impact" pitchFamily="34" charset="0"/>
              </a:rPr>
              <a:t>MTI</a:t>
            </a:r>
            <a:r>
              <a:rPr lang="en-US" b="1" baseline="30000" dirty="0" smtClean="0">
                <a:solidFill>
                  <a:schemeClr val="tx1"/>
                </a:solidFill>
                <a:latin typeface="Impact" pitchFamily="34" charset="0"/>
              </a:rPr>
              <a:t>2</a:t>
            </a:r>
            <a:endParaRPr lang="en-US" b="1" baseline="300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776E-8BB1-48AC-9A8C-3336858AF6B5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 descr="C:\Users\Sue\Downloads\dreamstime_l_34312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590800"/>
            <a:ext cx="2337928" cy="23385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14600" y="56388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Jim Meadows</a:t>
            </a:r>
            <a:endParaRPr lang="en-US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DXTMPPPT01.emf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3067" y="1600200"/>
            <a:ext cx="5931518" cy="4226222"/>
          </a:xfrm>
          <a:prstGeom prst="rect">
            <a:avLst/>
          </a:prstGeom>
        </p:spPr>
      </p:pic>
      <p:pic>
        <p:nvPicPr>
          <p:cNvPr id="5" name="Picture 4" descr="SDXTMPPPT02.em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079" y="3329380"/>
            <a:ext cx="5728507" cy="1401973"/>
          </a:xfrm>
          <a:prstGeom prst="rect">
            <a:avLst/>
          </a:prstGeom>
        </p:spPr>
      </p:pic>
      <p:pic>
        <p:nvPicPr>
          <p:cNvPr id="6" name="Picture 5" descr="SDXTMPPPT03.emf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6079" y="3329380"/>
            <a:ext cx="5728507" cy="1401973"/>
          </a:xfrm>
          <a:prstGeom prst="rect">
            <a:avLst/>
          </a:prstGeom>
        </p:spPr>
      </p:pic>
      <p:pic>
        <p:nvPicPr>
          <p:cNvPr id="7" name="Picture 6" descr="SDXTMPPPT04.emf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16079" y="3329380"/>
            <a:ext cx="5728507" cy="1401973"/>
          </a:xfrm>
          <a:prstGeom prst="rect">
            <a:avLst/>
          </a:prstGeom>
        </p:spPr>
      </p:pic>
      <p:pic>
        <p:nvPicPr>
          <p:cNvPr id="8" name="Picture 7" descr="SDXTMPPPT05.emf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16079" y="3329380"/>
            <a:ext cx="5728507" cy="1401973"/>
          </a:xfrm>
          <a:prstGeom prst="rect">
            <a:avLst/>
          </a:prstGeom>
        </p:spPr>
      </p:pic>
      <p:pic>
        <p:nvPicPr>
          <p:cNvPr id="9" name="Picture 8" descr="SDXTMPPPT06.emf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16079" y="3329380"/>
            <a:ext cx="5728507" cy="1907114"/>
          </a:xfrm>
          <a:prstGeom prst="rect">
            <a:avLst/>
          </a:prstGeom>
        </p:spPr>
      </p:pic>
      <p:pic>
        <p:nvPicPr>
          <p:cNvPr id="10" name="Picture 9" descr="SDXTMPPPT07.emf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16079" y="3329380"/>
            <a:ext cx="5728507" cy="2803947"/>
          </a:xfrm>
          <a:prstGeom prst="rect">
            <a:avLst/>
          </a:prstGeom>
        </p:spPr>
      </p:pic>
      <p:pic>
        <p:nvPicPr>
          <p:cNvPr id="11" name="Picture 10" descr="SDXTMPPPT08.emf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16079" y="3329380"/>
            <a:ext cx="6256337" cy="1907114"/>
          </a:xfrm>
          <a:prstGeom prst="rect">
            <a:avLst/>
          </a:prstGeom>
        </p:spPr>
      </p:pic>
      <p:pic>
        <p:nvPicPr>
          <p:cNvPr id="12" name="Picture 11" descr="SDXTMPPPT09.emf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16079" y="3329380"/>
            <a:ext cx="6322017" cy="2803947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855D-A5F6-4F9E-87C9-6395912B68A0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DXTMPPPT01.emf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9200" y="1600200"/>
            <a:ext cx="7179300" cy="4534081"/>
          </a:xfrm>
          <a:prstGeom prst="rect">
            <a:avLst/>
          </a:prstGeom>
        </p:spPr>
      </p:pic>
      <p:pic>
        <p:nvPicPr>
          <p:cNvPr id="5" name="Picture 4" descr="SDXTMPPPT02.em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5053" y="1600200"/>
            <a:ext cx="6823447" cy="1588484"/>
          </a:xfrm>
          <a:prstGeom prst="rect">
            <a:avLst/>
          </a:prstGeom>
        </p:spPr>
      </p:pic>
      <p:pic>
        <p:nvPicPr>
          <p:cNvPr id="6" name="Picture 5" descr="SDXTMPPPT03.emf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5053" y="1600200"/>
            <a:ext cx="6823447" cy="1588484"/>
          </a:xfrm>
          <a:prstGeom prst="rect">
            <a:avLst/>
          </a:prstGeom>
        </p:spPr>
      </p:pic>
      <p:pic>
        <p:nvPicPr>
          <p:cNvPr id="7" name="Picture 6" descr="SDXTMPPPT04.emf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05053" y="1600200"/>
            <a:ext cx="6823447" cy="1588484"/>
          </a:xfrm>
          <a:prstGeom prst="rect">
            <a:avLst/>
          </a:prstGeom>
        </p:spPr>
      </p:pic>
      <p:pic>
        <p:nvPicPr>
          <p:cNvPr id="8" name="Picture 7" descr="SDXTMPPPT05.emf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5053" y="1600200"/>
            <a:ext cx="6823447" cy="1588484"/>
          </a:xfrm>
          <a:prstGeom prst="rect">
            <a:avLst/>
          </a:prstGeom>
        </p:spPr>
      </p:pic>
      <p:pic>
        <p:nvPicPr>
          <p:cNvPr id="9" name="Picture 8" descr="SDXTMPPPT06.emf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05053" y="1600200"/>
            <a:ext cx="6897865" cy="2160826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E73F-46B5-4DE7-9CA2-2D963ADAC321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DXTMPPPT01.emf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510066"/>
            <a:ext cx="7499065" cy="1718381"/>
          </a:xfrm>
          <a:prstGeom prst="rect">
            <a:avLst/>
          </a:prstGeom>
        </p:spPr>
      </p:pic>
      <p:pic>
        <p:nvPicPr>
          <p:cNvPr id="5" name="Picture 4" descr="SDXTMPPPT02.em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510066"/>
            <a:ext cx="7499065" cy="1718381"/>
          </a:xfrm>
          <a:prstGeom prst="rect">
            <a:avLst/>
          </a:prstGeom>
        </p:spPr>
      </p:pic>
      <p:pic>
        <p:nvPicPr>
          <p:cNvPr id="6" name="Picture 5" descr="SDXTMPPPT03.emf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510066"/>
            <a:ext cx="7499065" cy="1718381"/>
          </a:xfrm>
          <a:prstGeom prst="rect">
            <a:avLst/>
          </a:prstGeom>
        </p:spPr>
      </p:pic>
      <p:pic>
        <p:nvPicPr>
          <p:cNvPr id="7" name="Picture 6" descr="SDXTMPPPT04.emf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2510066"/>
            <a:ext cx="7499065" cy="1718381"/>
          </a:xfrm>
          <a:prstGeom prst="rect">
            <a:avLst/>
          </a:prstGeom>
        </p:spPr>
      </p:pic>
      <p:pic>
        <p:nvPicPr>
          <p:cNvPr id="8" name="Picture 7" descr="SDXTMPPPT05.emf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1761786"/>
            <a:ext cx="7499065" cy="2466661"/>
          </a:xfrm>
          <a:prstGeom prst="rect">
            <a:avLst/>
          </a:prstGeom>
        </p:spPr>
      </p:pic>
      <p:pic>
        <p:nvPicPr>
          <p:cNvPr id="9" name="Picture 8" descr="SDXTMPPPT06.emf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2510066"/>
            <a:ext cx="7499065" cy="1718381"/>
          </a:xfrm>
          <a:prstGeom prst="rect">
            <a:avLst/>
          </a:prstGeom>
        </p:spPr>
      </p:pic>
      <p:pic>
        <p:nvPicPr>
          <p:cNvPr id="10" name="Picture 9" descr="SDXTMPPPT07.emf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" y="2510066"/>
            <a:ext cx="7499065" cy="2352793"/>
          </a:xfrm>
          <a:prstGeom prst="rect">
            <a:avLst/>
          </a:prstGeom>
        </p:spPr>
      </p:pic>
      <p:pic>
        <p:nvPicPr>
          <p:cNvPr id="11" name="Picture 10" descr="SDXTMPPPT08.emf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" y="2510066"/>
            <a:ext cx="7499065" cy="3463382"/>
          </a:xfrm>
          <a:prstGeom prst="rect">
            <a:avLst/>
          </a:prstGeom>
        </p:spPr>
      </p:pic>
      <p:pic>
        <p:nvPicPr>
          <p:cNvPr id="12" name="Picture 11" descr="SDXTMPPPT09.emf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" y="2510066"/>
            <a:ext cx="8157137" cy="2352793"/>
          </a:xfrm>
          <a:prstGeom prst="rect">
            <a:avLst/>
          </a:prstGeom>
        </p:spPr>
      </p:pic>
      <p:pic>
        <p:nvPicPr>
          <p:cNvPr id="13" name="Picture 12" descr="SDXTMPPPT10.emf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" y="2510066"/>
            <a:ext cx="8238473" cy="34633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" y="6248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Script Focused Deduction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2C87-053C-44F7-A52B-70C55E630AF7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DXTMPPPT01.emf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880" y="2070053"/>
            <a:ext cx="7804919" cy="2673268"/>
          </a:xfrm>
          <a:prstGeom prst="rect">
            <a:avLst/>
          </a:prstGeom>
        </p:spPr>
      </p:pic>
      <p:pic>
        <p:nvPicPr>
          <p:cNvPr id="5" name="Picture 4" descr="SDXTMPPPT02.em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880" y="2070053"/>
            <a:ext cx="7804919" cy="2673268"/>
          </a:xfrm>
          <a:prstGeom prst="rect">
            <a:avLst/>
          </a:prstGeom>
        </p:spPr>
      </p:pic>
      <p:pic>
        <p:nvPicPr>
          <p:cNvPr id="6" name="Picture 5" descr="SDXTMPPPT03.emf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880" y="2070053"/>
            <a:ext cx="7804919" cy="2673268"/>
          </a:xfrm>
          <a:prstGeom prst="rect">
            <a:avLst/>
          </a:prstGeom>
        </p:spPr>
      </p:pic>
      <p:pic>
        <p:nvPicPr>
          <p:cNvPr id="7" name="Picture 6" descr="SDXTMPPPT04.emf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2880" y="2070053"/>
            <a:ext cx="7804919" cy="2673268"/>
          </a:xfrm>
          <a:prstGeom prst="rect">
            <a:avLst/>
          </a:prstGeom>
        </p:spPr>
      </p:pic>
      <p:pic>
        <p:nvPicPr>
          <p:cNvPr id="8" name="Picture 7" descr="SDXTMPPPT05.emf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2880" y="2070053"/>
            <a:ext cx="7804919" cy="2673268"/>
          </a:xfrm>
          <a:prstGeom prst="rect">
            <a:avLst/>
          </a:prstGeom>
        </p:spPr>
      </p:pic>
      <p:pic>
        <p:nvPicPr>
          <p:cNvPr id="9" name="Picture 8" descr="SDXTMPPPT06.emf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2880" y="2070053"/>
            <a:ext cx="7804919" cy="2673268"/>
          </a:xfrm>
          <a:prstGeom prst="rect">
            <a:avLst/>
          </a:prstGeom>
        </p:spPr>
      </p:pic>
      <p:pic>
        <p:nvPicPr>
          <p:cNvPr id="10" name="Picture 9" descr="SDXTMPPPT07.emf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2880" y="2070053"/>
            <a:ext cx="7804919" cy="2673268"/>
          </a:xfrm>
          <a:prstGeom prst="rect">
            <a:avLst/>
          </a:prstGeom>
        </p:spPr>
      </p:pic>
      <p:pic>
        <p:nvPicPr>
          <p:cNvPr id="11" name="Picture 10" descr="SDXTMPPPT08.emf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2880" y="1600200"/>
            <a:ext cx="7804919" cy="3143122"/>
          </a:xfrm>
          <a:prstGeom prst="rect">
            <a:avLst/>
          </a:prstGeom>
        </p:spPr>
      </p:pic>
      <p:pic>
        <p:nvPicPr>
          <p:cNvPr id="12" name="Picture 11" descr="SDXTMPPPT09.emf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2880" y="2070053"/>
            <a:ext cx="7804919" cy="2673268"/>
          </a:xfrm>
          <a:prstGeom prst="rect">
            <a:avLst/>
          </a:prstGeom>
        </p:spPr>
      </p:pic>
      <p:pic>
        <p:nvPicPr>
          <p:cNvPr id="13" name="Picture 12" descr="SDXTMPPPT10.emf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2880" y="1602426"/>
            <a:ext cx="7804919" cy="3140895"/>
          </a:xfrm>
          <a:prstGeom prst="rect">
            <a:avLst/>
          </a:prstGeom>
        </p:spPr>
      </p:pic>
      <p:pic>
        <p:nvPicPr>
          <p:cNvPr id="14" name="Picture 13" descr="SDXTMPPPT11.emf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2880" y="2070053"/>
            <a:ext cx="7804919" cy="2673268"/>
          </a:xfrm>
          <a:prstGeom prst="rect">
            <a:avLst/>
          </a:prstGeom>
        </p:spPr>
      </p:pic>
      <p:pic>
        <p:nvPicPr>
          <p:cNvPr id="15" name="Picture 14" descr="SDXTMPPPT12.emf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2880" y="2070053"/>
            <a:ext cx="7804919" cy="2673268"/>
          </a:xfrm>
          <a:prstGeom prst="rect">
            <a:avLst/>
          </a:prstGeom>
        </p:spPr>
      </p:pic>
      <p:pic>
        <p:nvPicPr>
          <p:cNvPr id="16" name="Picture 15" descr="SDXTMPPPT13.emf"/>
          <p:cNvPicPr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72880" y="2070053"/>
            <a:ext cx="7804919" cy="2914875"/>
          </a:xfrm>
          <a:prstGeom prst="rect">
            <a:avLst/>
          </a:prstGeom>
        </p:spPr>
      </p:pic>
      <p:pic>
        <p:nvPicPr>
          <p:cNvPr id="17" name="Picture 16" descr="SDXTMPPPT14.emf"/>
          <p:cNvPicPr>
            <a:picLocks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72880" y="2070053"/>
            <a:ext cx="7804919" cy="3751037"/>
          </a:xfrm>
          <a:prstGeom prst="rect">
            <a:avLst/>
          </a:prstGeom>
        </p:spPr>
      </p:pic>
      <p:pic>
        <p:nvPicPr>
          <p:cNvPr id="18" name="Picture 17" descr="SDXTMPPPT15.emf"/>
          <p:cNvPicPr>
            <a:picLocks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72880" y="2070053"/>
            <a:ext cx="7804919" cy="406278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7200" y="6248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Script Focused Deduction – with H2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0B43-B182-43D6-A8D9-AD34509F909F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DXTMPPPT01.emf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3581" y="1600200"/>
            <a:ext cx="5346459" cy="4339709"/>
          </a:xfrm>
          <a:prstGeom prst="rect">
            <a:avLst/>
          </a:prstGeom>
        </p:spPr>
      </p:pic>
      <p:pic>
        <p:nvPicPr>
          <p:cNvPr id="5" name="Picture 4" descr="SDXTMPPPT02.em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6686" y="3830342"/>
            <a:ext cx="4702413" cy="1150851"/>
          </a:xfrm>
          <a:prstGeom prst="rect">
            <a:avLst/>
          </a:prstGeom>
        </p:spPr>
      </p:pic>
      <p:pic>
        <p:nvPicPr>
          <p:cNvPr id="6" name="Picture 5" descr="SDXTMPPPT03.emf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6686" y="3830342"/>
            <a:ext cx="4702413" cy="1150851"/>
          </a:xfrm>
          <a:prstGeom prst="rect">
            <a:avLst/>
          </a:prstGeom>
        </p:spPr>
      </p:pic>
      <p:pic>
        <p:nvPicPr>
          <p:cNvPr id="7" name="Picture 6" descr="SDXTMPPPT04.emf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6686" y="3830342"/>
            <a:ext cx="4702413" cy="1150851"/>
          </a:xfrm>
          <a:prstGeom prst="rect">
            <a:avLst/>
          </a:prstGeom>
        </p:spPr>
      </p:pic>
      <p:pic>
        <p:nvPicPr>
          <p:cNvPr id="8" name="Picture 7" descr="SDXTMPPPT05.emf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6686" y="3830342"/>
            <a:ext cx="4702413" cy="1150851"/>
          </a:xfrm>
          <a:prstGeom prst="rect">
            <a:avLst/>
          </a:prstGeom>
        </p:spPr>
      </p:pic>
      <p:pic>
        <p:nvPicPr>
          <p:cNvPr id="9" name="Picture 8" descr="SDXTMPPPT06.emf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6686" y="3830342"/>
            <a:ext cx="4702413" cy="1565510"/>
          </a:xfrm>
          <a:prstGeom prst="rect">
            <a:avLst/>
          </a:prstGeom>
        </p:spPr>
      </p:pic>
      <p:pic>
        <p:nvPicPr>
          <p:cNvPr id="10" name="Picture 9" descr="SDXTMPPPT07.emf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6686" y="3830342"/>
            <a:ext cx="4702413" cy="2301702"/>
          </a:xfrm>
          <a:prstGeom prst="rect">
            <a:avLst/>
          </a:prstGeom>
        </p:spPr>
      </p:pic>
      <p:pic>
        <p:nvPicPr>
          <p:cNvPr id="11" name="Picture 10" descr="SDXTMPPPT08.emf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26686" y="3830342"/>
            <a:ext cx="5135698" cy="1565510"/>
          </a:xfrm>
          <a:prstGeom prst="rect">
            <a:avLst/>
          </a:prstGeom>
        </p:spPr>
      </p:pic>
      <p:pic>
        <p:nvPicPr>
          <p:cNvPr id="12" name="Picture 11" descr="SDXTMPPPT09.emf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26686" y="3830342"/>
            <a:ext cx="5189613" cy="2301702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B90-C67B-4C26-9333-C6EAD424F992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35368"/>
          <a:stretch>
            <a:fillRect/>
          </a:stretch>
        </p:blipFill>
        <p:spPr bwMode="auto">
          <a:xfrm>
            <a:off x="228600" y="1371600"/>
            <a:ext cx="861070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0EE9-7B91-4C34-8F6D-16922BDDC3E7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DXTMPPPT01.emf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7315200" cy="6096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F88A-F04B-492B-B5AC-B3D1FF7D4A0E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DXTMPPPT01.emf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806300"/>
            <a:ext cx="8235829" cy="4119991"/>
          </a:xfrm>
          <a:prstGeom prst="rect">
            <a:avLst/>
          </a:prstGeom>
        </p:spPr>
      </p:pic>
      <p:pic>
        <p:nvPicPr>
          <p:cNvPr id="5" name="Picture 4" descr="SDXTMPPPT02.em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9334" y="1952701"/>
            <a:ext cx="5987900" cy="3827189"/>
          </a:xfrm>
          <a:prstGeom prst="rect">
            <a:avLst/>
          </a:prstGeom>
        </p:spPr>
      </p:pic>
      <p:pic>
        <p:nvPicPr>
          <p:cNvPr id="6" name="Picture 5" descr="SDXTMPPPT03.emf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9334" y="1952701"/>
            <a:ext cx="5987900" cy="3827189"/>
          </a:xfrm>
          <a:prstGeom prst="rect">
            <a:avLst/>
          </a:prstGeom>
        </p:spPr>
      </p:pic>
      <p:pic>
        <p:nvPicPr>
          <p:cNvPr id="7" name="Picture 6" descr="SDXTMPPPT04.emf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4477" y="1815645"/>
            <a:ext cx="6932757" cy="3964245"/>
          </a:xfrm>
          <a:prstGeom prst="rect">
            <a:avLst/>
          </a:prstGeom>
        </p:spPr>
      </p:pic>
      <p:pic>
        <p:nvPicPr>
          <p:cNvPr id="8" name="Picture 7" descr="SDXTMPPPT05.emf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4477" y="1952701"/>
            <a:ext cx="6932757" cy="3827189"/>
          </a:xfrm>
          <a:prstGeom prst="rect">
            <a:avLst/>
          </a:prstGeom>
        </p:spPr>
      </p:pic>
      <p:pic>
        <p:nvPicPr>
          <p:cNvPr id="9" name="Picture 8" descr="SDXTMPPPT06.emf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5405" y="1952701"/>
            <a:ext cx="6961830" cy="3827189"/>
          </a:xfrm>
          <a:prstGeom prst="rect">
            <a:avLst/>
          </a:prstGeom>
        </p:spPr>
      </p:pic>
      <p:pic>
        <p:nvPicPr>
          <p:cNvPr id="10" name="Picture 9" descr="SDXTMPPPT07.emf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5405" y="1952701"/>
            <a:ext cx="6961830" cy="3827189"/>
          </a:xfrm>
          <a:prstGeom prst="rect">
            <a:avLst/>
          </a:prstGeom>
        </p:spPr>
      </p:pic>
      <p:pic>
        <p:nvPicPr>
          <p:cNvPr id="11" name="Picture 10" descr="SDXTMPPPT08.emf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99334" y="1952701"/>
            <a:ext cx="5987900" cy="3827189"/>
          </a:xfrm>
          <a:prstGeom prst="rect">
            <a:avLst/>
          </a:prstGeom>
        </p:spPr>
      </p:pic>
      <p:pic>
        <p:nvPicPr>
          <p:cNvPr id="12" name="Picture 11" descr="SDXTMPPPT09.emf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99334" y="1952701"/>
            <a:ext cx="5987900" cy="3827189"/>
          </a:xfrm>
          <a:prstGeom prst="rect">
            <a:avLst/>
          </a:prstGeom>
        </p:spPr>
      </p:pic>
      <p:pic>
        <p:nvPicPr>
          <p:cNvPr id="13" name="Picture 12" descr="SDXTMPPPT10.emf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99334" y="1952701"/>
            <a:ext cx="5987900" cy="3827189"/>
          </a:xfrm>
          <a:prstGeom prst="rect">
            <a:avLst/>
          </a:prstGeom>
        </p:spPr>
      </p:pic>
      <p:pic>
        <p:nvPicPr>
          <p:cNvPr id="14" name="Picture 13" descr="SDXTMPPPT11.emf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2945" y="1952701"/>
            <a:ext cx="6974289" cy="3827189"/>
          </a:xfrm>
          <a:prstGeom prst="rect">
            <a:avLst/>
          </a:prstGeom>
        </p:spPr>
      </p:pic>
      <p:pic>
        <p:nvPicPr>
          <p:cNvPr id="15" name="Picture 14" descr="SDXTMPPPT12.emf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99334" y="1952701"/>
            <a:ext cx="5987900" cy="3827189"/>
          </a:xfrm>
          <a:prstGeom prst="rect">
            <a:avLst/>
          </a:prstGeom>
        </p:spPr>
      </p:pic>
      <p:pic>
        <p:nvPicPr>
          <p:cNvPr id="16" name="Picture 15" descr="SDXTMPPPT13.emf"/>
          <p:cNvPicPr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99334" y="1952701"/>
            <a:ext cx="6937949" cy="3827189"/>
          </a:xfrm>
          <a:prstGeom prst="rect">
            <a:avLst/>
          </a:prstGeom>
        </p:spPr>
      </p:pic>
      <p:pic>
        <p:nvPicPr>
          <p:cNvPr id="17" name="Picture 16" descr="SDXTMPPPT14.emf"/>
          <p:cNvPicPr>
            <a:picLocks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99334" y="1952701"/>
            <a:ext cx="5987900" cy="3827189"/>
          </a:xfrm>
          <a:prstGeom prst="rect">
            <a:avLst/>
          </a:prstGeom>
        </p:spPr>
      </p:pic>
      <p:pic>
        <p:nvPicPr>
          <p:cNvPr id="18" name="Picture 17" descr="SDXTMPPPT15.emf"/>
          <p:cNvPicPr>
            <a:picLocks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599334" y="1952701"/>
            <a:ext cx="5987900" cy="3827189"/>
          </a:xfrm>
          <a:prstGeom prst="rect">
            <a:avLst/>
          </a:prstGeom>
        </p:spPr>
      </p:pic>
      <p:pic>
        <p:nvPicPr>
          <p:cNvPr id="19" name="Picture 18" descr="SDXTMPPPT16.emf"/>
          <p:cNvPicPr>
            <a:picLocks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599334" y="1952701"/>
            <a:ext cx="6922374" cy="3827189"/>
          </a:xfrm>
          <a:prstGeom prst="rect">
            <a:avLst/>
          </a:prstGeom>
        </p:spPr>
      </p:pic>
      <p:pic>
        <p:nvPicPr>
          <p:cNvPr id="20" name="Picture 19" descr="SDXTMPPPT17.emf"/>
          <p:cNvPicPr>
            <a:picLocks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599334" y="1952701"/>
            <a:ext cx="6932757" cy="3827189"/>
          </a:xfrm>
          <a:prstGeom prst="rect">
            <a:avLst/>
          </a:prstGeom>
        </p:spPr>
      </p:pic>
      <p:pic>
        <p:nvPicPr>
          <p:cNvPr id="21" name="Picture 20" descr="SDXTMPPPT18.emf"/>
          <p:cNvPicPr>
            <a:picLocks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599334" y="1952701"/>
            <a:ext cx="6922374" cy="3827189"/>
          </a:xfrm>
          <a:prstGeom prst="rect">
            <a:avLst/>
          </a:prstGeom>
        </p:spPr>
      </p:pic>
      <p:pic>
        <p:nvPicPr>
          <p:cNvPr id="22" name="Picture 21" descr="SDXTMPPPT19.emf"/>
          <p:cNvPicPr>
            <a:picLocks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599334" y="1952701"/>
            <a:ext cx="6922374" cy="3827189"/>
          </a:xfrm>
          <a:prstGeom prst="rect">
            <a:avLst/>
          </a:prstGeom>
        </p:spPr>
      </p:pic>
      <p:pic>
        <p:nvPicPr>
          <p:cNvPr id="23" name="Picture 22" descr="SDXTMPPPT20.emf"/>
          <p:cNvPicPr>
            <a:picLocks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599334" y="1952701"/>
            <a:ext cx="6932757" cy="3964245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A62C-C9AB-48E0-9C37-EF84C0A259E2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800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07CC-1AB5-47E5-A44D-9EF5BCA6E118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DXTMPPPT01.emf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283" y="1690871"/>
            <a:ext cx="7832517" cy="4252252"/>
          </a:xfrm>
          <a:prstGeom prst="rect">
            <a:avLst/>
          </a:prstGeom>
        </p:spPr>
      </p:pic>
      <p:pic>
        <p:nvPicPr>
          <p:cNvPr id="5" name="Picture 4" descr="SDXTMPPPT02.em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9504" y="1810355"/>
            <a:ext cx="3870075" cy="4013286"/>
          </a:xfrm>
          <a:prstGeom prst="rect">
            <a:avLst/>
          </a:prstGeom>
        </p:spPr>
      </p:pic>
      <p:pic>
        <p:nvPicPr>
          <p:cNvPr id="6" name="Picture 5" descr="SDXTMPPPT03.emf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9504" y="1733241"/>
            <a:ext cx="4632735" cy="4090399"/>
          </a:xfrm>
          <a:prstGeom prst="rect">
            <a:avLst/>
          </a:prstGeom>
        </p:spPr>
      </p:pic>
      <p:pic>
        <p:nvPicPr>
          <p:cNvPr id="7" name="Picture 6" descr="SDXTMPPPT04.emf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9504" y="1600200"/>
            <a:ext cx="5685206" cy="4223441"/>
          </a:xfrm>
          <a:prstGeom prst="rect">
            <a:avLst/>
          </a:prstGeom>
        </p:spPr>
      </p:pic>
      <p:pic>
        <p:nvPicPr>
          <p:cNvPr id="8" name="Picture 7" descr="SDXTMPPPT05.emf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39504" y="1810355"/>
            <a:ext cx="4632735" cy="4013286"/>
          </a:xfrm>
          <a:prstGeom prst="rect">
            <a:avLst/>
          </a:prstGeom>
        </p:spPr>
      </p:pic>
      <p:pic>
        <p:nvPicPr>
          <p:cNvPr id="9" name="Picture 8" descr="SDXTMPPPT06.emf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39504" y="1810355"/>
            <a:ext cx="5649615" cy="4013286"/>
          </a:xfrm>
          <a:prstGeom prst="rect">
            <a:avLst/>
          </a:prstGeom>
        </p:spPr>
      </p:pic>
      <p:pic>
        <p:nvPicPr>
          <p:cNvPr id="10" name="Picture 9" descr="SDXTMPPPT07.emf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39504" y="1810355"/>
            <a:ext cx="3870075" cy="4013286"/>
          </a:xfrm>
          <a:prstGeom prst="rect">
            <a:avLst/>
          </a:prstGeom>
        </p:spPr>
      </p:pic>
      <p:pic>
        <p:nvPicPr>
          <p:cNvPr id="11" name="Picture 10" descr="SDXTMPPPT08.emf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39504" y="1810355"/>
            <a:ext cx="4653072" cy="4013286"/>
          </a:xfrm>
          <a:prstGeom prst="rect">
            <a:avLst/>
          </a:prstGeom>
        </p:spPr>
      </p:pic>
      <p:pic>
        <p:nvPicPr>
          <p:cNvPr id="12" name="Picture 11" descr="SDXTMPPPT09.emf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39504" y="1810355"/>
            <a:ext cx="3870075" cy="4013286"/>
          </a:xfrm>
          <a:prstGeom prst="rect">
            <a:avLst/>
          </a:prstGeom>
        </p:spPr>
      </p:pic>
      <p:pic>
        <p:nvPicPr>
          <p:cNvPr id="13" name="Picture 12" descr="SDXTMPPPT10.emf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39504" y="1810355"/>
            <a:ext cx="4632735" cy="4013286"/>
          </a:xfrm>
          <a:prstGeom prst="rect">
            <a:avLst/>
          </a:prstGeom>
        </p:spPr>
      </p:pic>
      <p:pic>
        <p:nvPicPr>
          <p:cNvPr id="14" name="Picture 13" descr="SDXTMPPPT11.emf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39504" y="1810355"/>
            <a:ext cx="5691985" cy="4013286"/>
          </a:xfrm>
          <a:prstGeom prst="rect">
            <a:avLst/>
          </a:prstGeom>
        </p:spPr>
      </p:pic>
      <p:pic>
        <p:nvPicPr>
          <p:cNvPr id="15" name="Picture 14" descr="SDXTMPPPT12.emf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639504" y="1810355"/>
            <a:ext cx="4641209" cy="4013286"/>
          </a:xfrm>
          <a:prstGeom prst="rect">
            <a:avLst/>
          </a:prstGeom>
        </p:spPr>
      </p:pic>
      <p:pic>
        <p:nvPicPr>
          <p:cNvPr id="16" name="Picture 15" descr="SDXTMPPPT13.emf"/>
          <p:cNvPicPr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639504" y="1810355"/>
            <a:ext cx="5712323" cy="4013286"/>
          </a:xfrm>
          <a:prstGeom prst="rect">
            <a:avLst/>
          </a:prstGeom>
        </p:spPr>
      </p:pic>
      <p:pic>
        <p:nvPicPr>
          <p:cNvPr id="17" name="Picture 16" descr="SDXTMPPPT14.emf"/>
          <p:cNvPicPr>
            <a:picLocks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639504" y="1810355"/>
            <a:ext cx="4632735" cy="4013286"/>
          </a:xfrm>
          <a:prstGeom prst="rect">
            <a:avLst/>
          </a:prstGeom>
        </p:spPr>
      </p:pic>
      <p:pic>
        <p:nvPicPr>
          <p:cNvPr id="18" name="Picture 17" descr="SDXTMPPPT15.emf"/>
          <p:cNvPicPr>
            <a:picLocks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639504" y="1810355"/>
            <a:ext cx="5703849" cy="4013286"/>
          </a:xfrm>
          <a:prstGeom prst="rect">
            <a:avLst/>
          </a:prstGeom>
        </p:spPr>
      </p:pic>
      <p:pic>
        <p:nvPicPr>
          <p:cNvPr id="19" name="Picture 18" descr="SDXTMPPPT16.emf"/>
          <p:cNvPicPr>
            <a:picLocks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639504" y="1810355"/>
            <a:ext cx="4653072" cy="4174292"/>
          </a:xfrm>
          <a:prstGeom prst="rect">
            <a:avLst/>
          </a:prstGeom>
        </p:spPr>
      </p:pic>
      <p:pic>
        <p:nvPicPr>
          <p:cNvPr id="20" name="Picture 19" descr="SDXTMPPPT17.emf"/>
          <p:cNvPicPr>
            <a:picLocks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639504" y="1810355"/>
            <a:ext cx="5724186" cy="4320892"/>
          </a:xfrm>
          <a:prstGeom prst="rect">
            <a:avLst/>
          </a:prstGeom>
        </p:spPr>
      </p:pic>
      <p:pic>
        <p:nvPicPr>
          <p:cNvPr id="21" name="Picture 20" descr="SDXTMPPPT18.emf"/>
          <p:cNvPicPr>
            <a:picLocks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639504" y="1810355"/>
            <a:ext cx="3870075" cy="4013286"/>
          </a:xfrm>
          <a:prstGeom prst="rect">
            <a:avLst/>
          </a:prstGeom>
        </p:spPr>
      </p:pic>
      <p:pic>
        <p:nvPicPr>
          <p:cNvPr id="22" name="Picture 21" descr="SDXTMPPPT19.emf"/>
          <p:cNvPicPr>
            <a:picLocks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876844" y="1810355"/>
            <a:ext cx="4632735" cy="4013286"/>
          </a:xfrm>
          <a:prstGeom prst="rect">
            <a:avLst/>
          </a:prstGeom>
        </p:spPr>
      </p:pic>
      <p:pic>
        <p:nvPicPr>
          <p:cNvPr id="23" name="Picture 22" descr="SDXTMPPPT20.emf"/>
          <p:cNvPicPr>
            <a:picLocks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827763" y="1810355"/>
            <a:ext cx="5681816" cy="4013286"/>
          </a:xfrm>
          <a:prstGeom prst="rect">
            <a:avLst/>
          </a:prstGeom>
        </p:spPr>
      </p:pic>
      <p:pic>
        <p:nvPicPr>
          <p:cNvPr id="24" name="Picture 23" descr="SDXTMPPPT21.emf"/>
          <p:cNvPicPr>
            <a:picLocks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876844" y="1810355"/>
            <a:ext cx="4632735" cy="4013286"/>
          </a:xfrm>
          <a:prstGeom prst="rect">
            <a:avLst/>
          </a:prstGeom>
        </p:spPr>
      </p:pic>
      <p:pic>
        <p:nvPicPr>
          <p:cNvPr id="25" name="Picture 24" descr="SDXTMPPPT22.emf"/>
          <p:cNvPicPr>
            <a:picLocks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827763" y="1810355"/>
            <a:ext cx="5681816" cy="4013286"/>
          </a:xfrm>
          <a:prstGeom prst="rect">
            <a:avLst/>
          </a:prstGeom>
        </p:spPr>
      </p:pic>
      <p:pic>
        <p:nvPicPr>
          <p:cNvPr id="26" name="Picture 25" descr="SDXTMPPPT23.emf"/>
          <p:cNvPicPr>
            <a:picLocks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876844" y="1810355"/>
            <a:ext cx="4632735" cy="4013286"/>
          </a:xfrm>
          <a:prstGeom prst="rect">
            <a:avLst/>
          </a:prstGeom>
        </p:spPr>
      </p:pic>
      <p:pic>
        <p:nvPicPr>
          <p:cNvPr id="27" name="Picture 26" descr="SDXTMPPPT24.emf"/>
          <p:cNvPicPr>
            <a:picLocks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839627" y="1810355"/>
            <a:ext cx="5669953" cy="4013286"/>
          </a:xfrm>
          <a:prstGeom prst="rect">
            <a:avLst/>
          </a:prstGeom>
        </p:spPr>
      </p:pic>
      <p:pic>
        <p:nvPicPr>
          <p:cNvPr id="28" name="Picture 27" descr="SDXTMPPPT25.emf"/>
          <p:cNvPicPr>
            <a:picLocks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639504" y="1810355"/>
            <a:ext cx="3870075" cy="4013286"/>
          </a:xfrm>
          <a:prstGeom prst="rect">
            <a:avLst/>
          </a:prstGeom>
        </p:spPr>
      </p:pic>
      <p:pic>
        <p:nvPicPr>
          <p:cNvPr id="29" name="Picture 28" descr="SDXTMPPPT26.emf"/>
          <p:cNvPicPr>
            <a:picLocks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876844" y="1810355"/>
            <a:ext cx="4632735" cy="4013286"/>
          </a:xfrm>
          <a:prstGeom prst="rect">
            <a:avLst/>
          </a:prstGeom>
        </p:spPr>
      </p:pic>
      <p:pic>
        <p:nvPicPr>
          <p:cNvPr id="30" name="Picture 29" descr="SDXTMPPPT27.emf"/>
          <p:cNvPicPr>
            <a:picLocks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39627" y="1810355"/>
            <a:ext cx="5669953" cy="4013286"/>
          </a:xfrm>
          <a:prstGeom prst="rect">
            <a:avLst/>
          </a:prstGeom>
        </p:spPr>
      </p:pic>
      <p:pic>
        <p:nvPicPr>
          <p:cNvPr id="31" name="Picture 30" descr="SDXTMPPPT28.emf"/>
          <p:cNvPicPr>
            <a:picLocks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856507" y="1810355"/>
            <a:ext cx="4653072" cy="4013286"/>
          </a:xfrm>
          <a:prstGeom prst="rect">
            <a:avLst/>
          </a:prstGeom>
        </p:spPr>
      </p:pic>
      <p:pic>
        <p:nvPicPr>
          <p:cNvPr id="32" name="Picture 31" descr="SDXTMPPPT29.emf"/>
          <p:cNvPicPr>
            <a:picLocks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785393" y="1810355"/>
            <a:ext cx="5724186" cy="4013286"/>
          </a:xfrm>
          <a:prstGeom prst="rect">
            <a:avLst/>
          </a:prstGeom>
        </p:spPr>
      </p:pic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B76F-633B-43F9-921F-9EC30232C09A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Remote Etiologies and </a:t>
            </a:r>
            <a:br>
              <a:rPr lang="en-US" dirty="0" smtClean="0"/>
            </a:br>
            <a:r>
              <a:rPr lang="en-US" dirty="0" smtClean="0"/>
              <a:t>Co-dependent Pathologies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48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This presentation will take clinical reasoning away from diagnosis and into the realm of why the problem is there in the first place.</a:t>
            </a:r>
          </a:p>
          <a:p>
            <a:pPr algn="ctr">
              <a:buNone/>
            </a:pPr>
            <a:r>
              <a:rPr lang="en-US" dirty="0" smtClean="0"/>
              <a:t>For the most part these hidden and often remote non-environmental etiologies are asymptomatic so this presentation will concentrate on the links between the patient’s complaints and the causative agent and which tests will demonstrate it.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D51C-9B31-471E-9F2F-76749E5C679D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DXTMPPPT01.emf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311907"/>
            <a:ext cx="8235382" cy="1108331"/>
          </a:xfrm>
          <a:prstGeom prst="rect">
            <a:avLst/>
          </a:prstGeom>
        </p:spPr>
      </p:pic>
      <p:pic>
        <p:nvPicPr>
          <p:cNvPr id="5" name="Picture 4" descr="SDXTMPPPT02.em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311907"/>
            <a:ext cx="8235382" cy="1108331"/>
          </a:xfrm>
          <a:prstGeom prst="rect">
            <a:avLst/>
          </a:prstGeom>
        </p:spPr>
      </p:pic>
      <p:pic>
        <p:nvPicPr>
          <p:cNvPr id="6" name="Picture 5" descr="SDXTMPPPT03.emf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311907"/>
            <a:ext cx="8235382" cy="1108331"/>
          </a:xfrm>
          <a:prstGeom prst="rect">
            <a:avLst/>
          </a:prstGeom>
        </p:spPr>
      </p:pic>
      <p:pic>
        <p:nvPicPr>
          <p:cNvPr id="7" name="Picture 6" descr="SDXTMPPPT04.emf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311907"/>
            <a:ext cx="8235382" cy="1108331"/>
          </a:xfrm>
          <a:prstGeom prst="rect">
            <a:avLst/>
          </a:prstGeom>
        </p:spPr>
      </p:pic>
      <p:pic>
        <p:nvPicPr>
          <p:cNvPr id="8" name="Picture 7" descr="SDXTMPPPT05.emf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3311907"/>
            <a:ext cx="8235382" cy="1108331"/>
          </a:xfrm>
          <a:prstGeom prst="rect">
            <a:avLst/>
          </a:prstGeom>
        </p:spPr>
      </p:pic>
      <p:pic>
        <p:nvPicPr>
          <p:cNvPr id="9" name="Picture 8" descr="SDXTMPPPT06.emf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3311907"/>
            <a:ext cx="8235382" cy="1108331"/>
          </a:xfrm>
          <a:prstGeom prst="rect">
            <a:avLst/>
          </a:prstGeom>
        </p:spPr>
      </p:pic>
      <p:pic>
        <p:nvPicPr>
          <p:cNvPr id="10" name="Picture 9" descr="SDXTMPPPT07.emf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" y="3311907"/>
            <a:ext cx="8235382" cy="1108331"/>
          </a:xfrm>
          <a:prstGeom prst="rect">
            <a:avLst/>
          </a:prstGeom>
        </p:spPr>
      </p:pic>
      <p:pic>
        <p:nvPicPr>
          <p:cNvPr id="11" name="Picture 10" descr="SDXTMPPPT08.emf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" y="3311907"/>
            <a:ext cx="8235382" cy="1108331"/>
          </a:xfrm>
          <a:prstGeom prst="rect">
            <a:avLst/>
          </a:prstGeom>
        </p:spPr>
      </p:pic>
      <p:pic>
        <p:nvPicPr>
          <p:cNvPr id="12" name="Picture 11" descr="SDXTMPPPT09.emf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" y="3311907"/>
            <a:ext cx="8235382" cy="11083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3400" y="6096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Abducted Ulna Effects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3531-0A52-4702-AD62-9B1F72F7DDAF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DXTMPPPT01.emf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914400"/>
            <a:ext cx="5946400" cy="4495593"/>
          </a:xfrm>
          <a:prstGeom prst="rect">
            <a:avLst/>
          </a:prstGeom>
        </p:spPr>
      </p:pic>
      <p:pic>
        <p:nvPicPr>
          <p:cNvPr id="5" name="Picture 4" descr="SDXTMPPPT02.em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1622" y="1039350"/>
            <a:ext cx="2665597" cy="4245693"/>
          </a:xfrm>
          <a:prstGeom prst="rect">
            <a:avLst/>
          </a:prstGeom>
        </p:spPr>
      </p:pic>
      <p:pic>
        <p:nvPicPr>
          <p:cNvPr id="6" name="Picture 5" descr="SDXTMPPPT03.emf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1622" y="957786"/>
            <a:ext cx="2665597" cy="4327257"/>
          </a:xfrm>
          <a:prstGeom prst="rect">
            <a:avLst/>
          </a:prstGeom>
        </p:spPr>
      </p:pic>
      <p:pic>
        <p:nvPicPr>
          <p:cNvPr id="7" name="Picture 6" descr="SDXTMPPPT04.emf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1622" y="957786"/>
            <a:ext cx="3446534" cy="4327257"/>
          </a:xfrm>
          <a:prstGeom prst="rect">
            <a:avLst/>
          </a:prstGeom>
        </p:spPr>
      </p:pic>
      <p:pic>
        <p:nvPicPr>
          <p:cNvPr id="8" name="Picture 7" descr="SDXTMPPPT05.emf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1622" y="878825"/>
            <a:ext cx="4500799" cy="4406219"/>
          </a:xfrm>
          <a:prstGeom prst="rect">
            <a:avLst/>
          </a:prstGeom>
        </p:spPr>
      </p:pic>
      <p:pic>
        <p:nvPicPr>
          <p:cNvPr id="9" name="Picture 8" descr="SDXTMPPPT06.emf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11622" y="1039350"/>
            <a:ext cx="2665597" cy="4245693"/>
          </a:xfrm>
          <a:prstGeom prst="rect">
            <a:avLst/>
          </a:prstGeom>
        </p:spPr>
      </p:pic>
      <p:pic>
        <p:nvPicPr>
          <p:cNvPr id="10" name="Picture 9" descr="SDXTMPPPT07.emf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11622" y="1039350"/>
            <a:ext cx="3446534" cy="4245693"/>
          </a:xfrm>
          <a:prstGeom prst="rect">
            <a:avLst/>
          </a:prstGeom>
        </p:spPr>
      </p:pic>
      <p:pic>
        <p:nvPicPr>
          <p:cNvPr id="11" name="Picture 10" descr="SDXTMPPPT08.emf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11622" y="1039350"/>
            <a:ext cx="4490386" cy="4245693"/>
          </a:xfrm>
          <a:prstGeom prst="rect">
            <a:avLst/>
          </a:prstGeom>
        </p:spPr>
      </p:pic>
      <p:pic>
        <p:nvPicPr>
          <p:cNvPr id="12" name="Picture 11" descr="SDXTMPPPT09.emf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11622" y="1039350"/>
            <a:ext cx="2665597" cy="4245693"/>
          </a:xfrm>
          <a:prstGeom prst="rect">
            <a:avLst/>
          </a:prstGeom>
        </p:spPr>
      </p:pic>
      <p:pic>
        <p:nvPicPr>
          <p:cNvPr id="13" name="Picture 12" descr="SDXTMPPPT10.emf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11622" y="1039350"/>
            <a:ext cx="2665597" cy="4245693"/>
          </a:xfrm>
          <a:prstGeom prst="rect">
            <a:avLst/>
          </a:prstGeom>
        </p:spPr>
      </p:pic>
      <p:pic>
        <p:nvPicPr>
          <p:cNvPr id="14" name="Picture 13" descr="SDXTMPPPT11.emf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11622" y="1039350"/>
            <a:ext cx="3446534" cy="4245693"/>
          </a:xfrm>
          <a:prstGeom prst="rect">
            <a:avLst/>
          </a:prstGeom>
        </p:spPr>
      </p:pic>
      <p:pic>
        <p:nvPicPr>
          <p:cNvPr id="15" name="Picture 14" descr="SDXTMPPPT12.emf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11622" y="1039350"/>
            <a:ext cx="4490386" cy="4245693"/>
          </a:xfrm>
          <a:prstGeom prst="rect">
            <a:avLst/>
          </a:prstGeom>
        </p:spPr>
      </p:pic>
      <p:pic>
        <p:nvPicPr>
          <p:cNvPr id="16" name="Picture 15" descr="SDXTMPPPT13.emf"/>
          <p:cNvPicPr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211622" y="1039350"/>
            <a:ext cx="3446534" cy="4245693"/>
          </a:xfrm>
          <a:prstGeom prst="rect">
            <a:avLst/>
          </a:prstGeom>
        </p:spPr>
      </p:pic>
      <p:pic>
        <p:nvPicPr>
          <p:cNvPr id="17" name="Picture 16" descr="SDXTMPPPT14.emf"/>
          <p:cNvPicPr>
            <a:picLocks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211622" y="1039350"/>
            <a:ext cx="4490386" cy="4245693"/>
          </a:xfrm>
          <a:prstGeom prst="rect">
            <a:avLst/>
          </a:prstGeom>
        </p:spPr>
      </p:pic>
      <p:pic>
        <p:nvPicPr>
          <p:cNvPr id="18" name="Picture 17" descr="SDXTMPPPT15.emf"/>
          <p:cNvPicPr>
            <a:picLocks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211622" y="1039350"/>
            <a:ext cx="3459550" cy="4245693"/>
          </a:xfrm>
          <a:prstGeom prst="rect">
            <a:avLst/>
          </a:prstGeom>
        </p:spPr>
      </p:pic>
      <p:pic>
        <p:nvPicPr>
          <p:cNvPr id="19" name="Picture 18" descr="SDXTMPPPT16.emf"/>
          <p:cNvPicPr>
            <a:picLocks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211622" y="1039350"/>
            <a:ext cx="4519021" cy="4245693"/>
          </a:xfrm>
          <a:prstGeom prst="rect">
            <a:avLst/>
          </a:prstGeom>
        </p:spPr>
      </p:pic>
      <p:pic>
        <p:nvPicPr>
          <p:cNvPr id="20" name="Picture 19" descr="SDXTMPPPT17.emf"/>
          <p:cNvPicPr>
            <a:picLocks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211622" y="1039350"/>
            <a:ext cx="2665597" cy="4245693"/>
          </a:xfrm>
          <a:prstGeom prst="rect">
            <a:avLst/>
          </a:prstGeom>
        </p:spPr>
      </p:pic>
      <p:pic>
        <p:nvPicPr>
          <p:cNvPr id="21" name="Picture 20" descr="SDXTMPPPT18.emf"/>
          <p:cNvPicPr>
            <a:picLocks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211622" y="1039350"/>
            <a:ext cx="2665597" cy="4245693"/>
          </a:xfrm>
          <a:prstGeom prst="rect">
            <a:avLst/>
          </a:prstGeom>
        </p:spPr>
      </p:pic>
      <p:pic>
        <p:nvPicPr>
          <p:cNvPr id="22" name="Picture 21" descr="SDXTMPPPT19.emf"/>
          <p:cNvPicPr>
            <a:picLocks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211622" y="1039350"/>
            <a:ext cx="3455211" cy="4245693"/>
          </a:xfrm>
          <a:prstGeom prst="rect">
            <a:avLst/>
          </a:prstGeom>
        </p:spPr>
      </p:pic>
      <p:pic>
        <p:nvPicPr>
          <p:cNvPr id="23" name="Picture 22" descr="SDXTMPPPT20.emf"/>
          <p:cNvPicPr>
            <a:picLocks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211622" y="1039350"/>
            <a:ext cx="4506005" cy="4245693"/>
          </a:xfrm>
          <a:prstGeom prst="rect">
            <a:avLst/>
          </a:prstGeom>
        </p:spPr>
      </p:pic>
      <p:pic>
        <p:nvPicPr>
          <p:cNvPr id="24" name="Picture 23" descr="SDXTMPPPT21.emf"/>
          <p:cNvPicPr>
            <a:picLocks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211622" y="1039350"/>
            <a:ext cx="3446534" cy="4245693"/>
          </a:xfrm>
          <a:prstGeom prst="rect">
            <a:avLst/>
          </a:prstGeom>
        </p:spPr>
      </p:pic>
      <p:pic>
        <p:nvPicPr>
          <p:cNvPr id="25" name="Picture 24" descr="SDXTMPPPT22.emf"/>
          <p:cNvPicPr>
            <a:picLocks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211622" y="1039350"/>
            <a:ext cx="4490386" cy="4245693"/>
          </a:xfrm>
          <a:prstGeom prst="rect">
            <a:avLst/>
          </a:prstGeom>
        </p:spPr>
      </p:pic>
      <p:pic>
        <p:nvPicPr>
          <p:cNvPr id="26" name="Picture 25" descr="SDXTMPPPT23.emf"/>
          <p:cNvPicPr>
            <a:picLocks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211622" y="1039350"/>
            <a:ext cx="2665597" cy="4245693"/>
          </a:xfrm>
          <a:prstGeom prst="rect">
            <a:avLst/>
          </a:prstGeom>
        </p:spPr>
      </p:pic>
      <p:pic>
        <p:nvPicPr>
          <p:cNvPr id="27" name="Picture 26" descr="SDXTMPPPT24.emf"/>
          <p:cNvPicPr>
            <a:picLocks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211622" y="1039350"/>
            <a:ext cx="3442196" cy="4245693"/>
          </a:xfrm>
          <a:prstGeom prst="rect">
            <a:avLst/>
          </a:prstGeom>
        </p:spPr>
      </p:pic>
      <p:pic>
        <p:nvPicPr>
          <p:cNvPr id="28" name="Picture 27" descr="SDXTMPPPT25.emf"/>
          <p:cNvPicPr>
            <a:picLocks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211622" y="1039350"/>
            <a:ext cx="4492990" cy="4245693"/>
          </a:xfrm>
          <a:prstGeom prst="rect">
            <a:avLst/>
          </a:prstGeom>
        </p:spPr>
      </p:pic>
      <p:pic>
        <p:nvPicPr>
          <p:cNvPr id="29" name="Picture 28" descr="SDXTMPPPT26.emf"/>
          <p:cNvPicPr>
            <a:picLocks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2211622" y="1039350"/>
            <a:ext cx="3442196" cy="4245693"/>
          </a:xfrm>
          <a:prstGeom prst="rect">
            <a:avLst/>
          </a:prstGeom>
        </p:spPr>
      </p:pic>
      <p:pic>
        <p:nvPicPr>
          <p:cNvPr id="30" name="Picture 29" descr="SDXTMPPPT27.emf"/>
          <p:cNvPicPr>
            <a:picLocks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2211622" y="1039350"/>
            <a:ext cx="4492990" cy="4245693"/>
          </a:xfrm>
          <a:prstGeom prst="rect">
            <a:avLst/>
          </a:prstGeom>
        </p:spPr>
      </p:pic>
      <p:pic>
        <p:nvPicPr>
          <p:cNvPr id="31" name="Picture 30" descr="SDXTMPPPT28.emf"/>
          <p:cNvPicPr>
            <a:picLocks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2211622" y="1039350"/>
            <a:ext cx="2665597" cy="4245693"/>
          </a:xfrm>
          <a:prstGeom prst="rect">
            <a:avLst/>
          </a:prstGeom>
        </p:spPr>
      </p:pic>
      <p:pic>
        <p:nvPicPr>
          <p:cNvPr id="32" name="Picture 31" descr="SDXTMPPPT29.emf"/>
          <p:cNvPicPr>
            <a:picLocks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2211622" y="1039350"/>
            <a:ext cx="2665597" cy="4245693"/>
          </a:xfrm>
          <a:prstGeom prst="rect">
            <a:avLst/>
          </a:prstGeom>
        </p:spPr>
      </p:pic>
      <p:pic>
        <p:nvPicPr>
          <p:cNvPr id="33" name="Picture 32" descr="SDXTMPPPT30.emf"/>
          <p:cNvPicPr>
            <a:picLocks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2211622" y="1039350"/>
            <a:ext cx="3442196" cy="4245693"/>
          </a:xfrm>
          <a:prstGeom prst="rect">
            <a:avLst/>
          </a:prstGeom>
        </p:spPr>
      </p:pic>
      <p:pic>
        <p:nvPicPr>
          <p:cNvPr id="34" name="Picture 33" descr="SDXTMPPPT31.emf"/>
          <p:cNvPicPr>
            <a:picLocks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2211622" y="1039350"/>
            <a:ext cx="4492990" cy="435676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57200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Abducted Ulna Causes</a:t>
            </a:r>
            <a:endParaRPr lang="en-US" dirty="0"/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89E1-7585-4D73-96FC-85821A1643F5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DXTMPPPT01.emf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382943"/>
            <a:ext cx="8234708" cy="968989"/>
          </a:xfrm>
          <a:prstGeom prst="rect">
            <a:avLst/>
          </a:prstGeom>
        </p:spPr>
      </p:pic>
      <p:pic>
        <p:nvPicPr>
          <p:cNvPr id="5" name="Picture 4" descr="SDXTMPPPT02.em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382943"/>
            <a:ext cx="8234708" cy="968989"/>
          </a:xfrm>
          <a:prstGeom prst="rect">
            <a:avLst/>
          </a:prstGeom>
        </p:spPr>
      </p:pic>
      <p:pic>
        <p:nvPicPr>
          <p:cNvPr id="6" name="Picture 5" descr="SDXTMPPPT03.emf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382943"/>
            <a:ext cx="8234708" cy="968989"/>
          </a:xfrm>
          <a:prstGeom prst="rect">
            <a:avLst/>
          </a:prstGeom>
        </p:spPr>
      </p:pic>
      <p:pic>
        <p:nvPicPr>
          <p:cNvPr id="7" name="Picture 6" descr="SDXTMPPPT04.emf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382943"/>
            <a:ext cx="8234708" cy="968989"/>
          </a:xfrm>
          <a:prstGeom prst="rect">
            <a:avLst/>
          </a:prstGeom>
        </p:spPr>
      </p:pic>
      <p:pic>
        <p:nvPicPr>
          <p:cNvPr id="8" name="Picture 7" descr="SDXTMPPPT05.emf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3382943"/>
            <a:ext cx="8234708" cy="968989"/>
          </a:xfrm>
          <a:prstGeom prst="rect">
            <a:avLst/>
          </a:prstGeom>
        </p:spPr>
      </p:pic>
      <p:pic>
        <p:nvPicPr>
          <p:cNvPr id="9" name="Picture 8" descr="SDXTMPPPT06.emf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3382943"/>
            <a:ext cx="8234708" cy="968989"/>
          </a:xfrm>
          <a:prstGeom prst="rect">
            <a:avLst/>
          </a:prstGeom>
        </p:spPr>
      </p:pic>
      <p:pic>
        <p:nvPicPr>
          <p:cNvPr id="10" name="Picture 9" descr="SDXTMPPPT07.emf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" y="3382943"/>
            <a:ext cx="8234708" cy="968989"/>
          </a:xfrm>
          <a:prstGeom prst="rect">
            <a:avLst/>
          </a:prstGeom>
        </p:spPr>
      </p:pic>
      <p:pic>
        <p:nvPicPr>
          <p:cNvPr id="11" name="Picture 10" descr="SDXTMPPPT08.emf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" y="3336963"/>
            <a:ext cx="8234708" cy="1057543"/>
          </a:xfrm>
          <a:prstGeom prst="rect">
            <a:avLst/>
          </a:prstGeom>
        </p:spPr>
      </p:pic>
      <p:pic>
        <p:nvPicPr>
          <p:cNvPr id="12" name="Picture 11" descr="SDXTMPPPT09.emf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" y="3382943"/>
            <a:ext cx="8234708" cy="968989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61CA-DBEC-42B5-B069-7C9CA47207EF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357-7C71-4067-AE4E-74B4C62CB6DA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620932" cy="571500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357-7C71-4067-AE4E-74B4C62CB6DA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357-7C71-4067-AE4E-74B4C62CB6DA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7000"/>
            <a:ext cx="6934200" cy="657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357-7C71-4067-AE4E-74B4C62CB6DA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7315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357-7C71-4067-AE4E-74B4C62CB6DA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458200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a remote pathology/</a:t>
            </a:r>
            <a:r>
              <a:rPr lang="en-US" dirty="0" err="1" smtClean="0"/>
              <a:t>dysfuntion</a:t>
            </a:r>
            <a:r>
              <a:rPr lang="en-US" dirty="0" smtClean="0"/>
              <a:t> to contribute or cause a local problem there must be some form of link between the two tissues. These links are: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Neurological</a:t>
            </a:r>
          </a:p>
          <a:p>
            <a:pPr lvl="1"/>
            <a:r>
              <a:rPr lang="en-US" dirty="0" smtClean="0"/>
              <a:t>Neurophysiological</a:t>
            </a:r>
          </a:p>
          <a:p>
            <a:pPr lvl="1"/>
            <a:r>
              <a:rPr lang="en-US" dirty="0" smtClean="0"/>
              <a:t>Mechanical</a:t>
            </a:r>
          </a:p>
          <a:p>
            <a:pPr lvl="1"/>
            <a:r>
              <a:rPr lang="en-US" smtClean="0"/>
              <a:t>Systemic Disease</a:t>
            </a:r>
          </a:p>
          <a:p>
            <a:pPr lvl="1"/>
            <a:r>
              <a:rPr lang="en-US" smtClean="0"/>
              <a:t>Chemical </a:t>
            </a:r>
            <a:r>
              <a:rPr lang="en-US" dirty="0" smtClean="0"/>
              <a:t>(hormonal, allergenic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7D34-5B93-453E-878D-60C4AE5589FA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Neurological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514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Causes:</a:t>
            </a:r>
          </a:p>
          <a:p>
            <a:pPr lvl="1"/>
            <a:r>
              <a:rPr lang="en-US" dirty="0" err="1" smtClean="0"/>
              <a:t>Radiculopathy</a:t>
            </a:r>
            <a:endParaRPr lang="en-US" dirty="0" smtClean="0"/>
          </a:p>
          <a:p>
            <a:pPr lvl="1"/>
            <a:r>
              <a:rPr lang="en-US" dirty="0" smtClean="0"/>
              <a:t>Brachial </a:t>
            </a:r>
            <a:r>
              <a:rPr lang="en-US" dirty="0" err="1" smtClean="0"/>
              <a:t>plexopathy</a:t>
            </a:r>
            <a:endParaRPr lang="en-US" dirty="0" smtClean="0"/>
          </a:p>
          <a:p>
            <a:pPr lvl="1"/>
            <a:r>
              <a:rPr lang="en-US" dirty="0" smtClean="0"/>
              <a:t>Peripheral neuropathy</a:t>
            </a:r>
          </a:p>
          <a:p>
            <a:pPr lvl="1"/>
            <a:r>
              <a:rPr lang="en-US" dirty="0" err="1" smtClean="0"/>
              <a:t>Axoplasmic</a:t>
            </a:r>
            <a:r>
              <a:rPr lang="en-US" dirty="0" smtClean="0"/>
              <a:t> Flow Compromise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7D34-5B93-453E-878D-60C4AE5589FA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Weakness</a:t>
            </a:r>
          </a:p>
          <a:p>
            <a:pPr lvl="1"/>
            <a:r>
              <a:rPr lang="en-US" dirty="0" smtClean="0"/>
              <a:t>Tearing of muscle fibers</a:t>
            </a:r>
          </a:p>
          <a:p>
            <a:pPr lvl="1"/>
            <a:r>
              <a:rPr lang="en-US" dirty="0" smtClean="0"/>
              <a:t>Failure to limit range of motion and promoting </a:t>
            </a:r>
            <a:r>
              <a:rPr lang="en-US" dirty="0" err="1" smtClean="0"/>
              <a:t>hypermobility</a:t>
            </a:r>
            <a:endParaRPr lang="en-US" dirty="0" smtClean="0"/>
          </a:p>
          <a:p>
            <a:pPr lvl="1"/>
            <a:r>
              <a:rPr lang="en-US" dirty="0" smtClean="0"/>
              <a:t>Failure to control translation and promoting instability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7D34-5B93-453E-878D-60C4AE5589FA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Sensory Loss</a:t>
            </a:r>
          </a:p>
          <a:p>
            <a:pPr lvl="1"/>
            <a:r>
              <a:rPr lang="en-US" dirty="0" err="1" smtClean="0"/>
              <a:t>Arthropathy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Trophic</a:t>
            </a:r>
            <a:r>
              <a:rPr lang="en-US" dirty="0" smtClean="0"/>
              <a:t>  </a:t>
            </a:r>
            <a:r>
              <a:rPr lang="en-US" dirty="0" err="1" smtClean="0"/>
              <a:t>Malnutrion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Muscle tear</a:t>
            </a:r>
          </a:p>
          <a:p>
            <a:pPr lvl="1"/>
            <a:r>
              <a:rPr lang="en-US" dirty="0" err="1" smtClean="0"/>
              <a:t>Tendonosis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7D34-5B93-453E-878D-60C4AE5589FA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Neurophysiological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Segmental Facilitation</a:t>
            </a:r>
          </a:p>
          <a:p>
            <a:r>
              <a:rPr lang="en-US" dirty="0" smtClean="0"/>
              <a:t>Pain Inhibition</a:t>
            </a:r>
          </a:p>
          <a:p>
            <a:r>
              <a:rPr lang="en-US" dirty="0" smtClean="0"/>
              <a:t>Reflex </a:t>
            </a:r>
            <a:r>
              <a:rPr lang="en-US" dirty="0" err="1" smtClean="0"/>
              <a:t>Inhibtion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7D34-5B93-453E-878D-60C4AE5589FA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DXTMPPPT01.emf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980748"/>
            <a:ext cx="8238521" cy="2957303"/>
          </a:xfrm>
          <a:prstGeom prst="rect">
            <a:avLst/>
          </a:prstGeom>
        </p:spPr>
      </p:pic>
      <p:pic>
        <p:nvPicPr>
          <p:cNvPr id="5" name="Picture 4" descr="SDXTMPPPT02.em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980748"/>
            <a:ext cx="8238521" cy="1767839"/>
          </a:xfrm>
          <a:prstGeom prst="rect">
            <a:avLst/>
          </a:prstGeom>
        </p:spPr>
      </p:pic>
      <p:pic>
        <p:nvPicPr>
          <p:cNvPr id="6" name="Picture 5" descr="SDXTMPPPT03.emf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980748"/>
            <a:ext cx="8238521" cy="1767839"/>
          </a:xfrm>
          <a:prstGeom prst="rect">
            <a:avLst/>
          </a:prstGeom>
        </p:spPr>
      </p:pic>
      <p:pic>
        <p:nvPicPr>
          <p:cNvPr id="7" name="Picture 6" descr="SDXTMPPPT04.emf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797232"/>
            <a:ext cx="8238521" cy="2951356"/>
          </a:xfrm>
          <a:prstGeom prst="rect">
            <a:avLst/>
          </a:prstGeom>
        </p:spPr>
      </p:pic>
      <p:pic>
        <p:nvPicPr>
          <p:cNvPr id="8" name="Picture 7" descr="SDXTMPPPT05.emf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2980748"/>
            <a:ext cx="8238521" cy="1767839"/>
          </a:xfrm>
          <a:prstGeom prst="rect">
            <a:avLst/>
          </a:prstGeom>
        </p:spPr>
      </p:pic>
      <p:pic>
        <p:nvPicPr>
          <p:cNvPr id="9" name="Picture 8" descr="SDXTMPPPT06.emf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1948888"/>
            <a:ext cx="8238521" cy="2799699"/>
          </a:xfrm>
          <a:prstGeom prst="rect">
            <a:avLst/>
          </a:prstGeom>
        </p:spPr>
      </p:pic>
      <p:pic>
        <p:nvPicPr>
          <p:cNvPr id="10" name="Picture 9" descr="SDXTMPPPT07.emf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" y="2980748"/>
            <a:ext cx="8238521" cy="1767839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90A0-E5F3-4954-A718-0A5DA3EDF711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DXTMPPPT01.emf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9924" y="1600200"/>
            <a:ext cx="7188063" cy="4529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019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Hypothetic-deduction Tennis Elbow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D512-FBC5-4AC2-AE8D-789BE2AA4F98}" type="datetime1">
              <a:rPr lang="en-US" smtClean="0"/>
              <a:pPr/>
              <a:t>2/21/2012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1BE2-951A-4DE2-B8BD-85FEB28BDCE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6692</TotalTime>
  <Words>230</Words>
  <Application>Microsoft Office PowerPoint</Application>
  <PresentationFormat>On-screen Show (4:3)</PresentationFormat>
  <Paragraphs>95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Clinical Reasoning III The search for Why!</vt:lpstr>
      <vt:lpstr>Remote Etiologies and  Co-dependent Pathologies</vt:lpstr>
      <vt:lpstr>Links</vt:lpstr>
      <vt:lpstr>Neurological</vt:lpstr>
      <vt:lpstr>Effects</vt:lpstr>
      <vt:lpstr>Effects</vt:lpstr>
      <vt:lpstr>Neurophysiological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Reasoning</dc:title>
  <dc:creator>James Meadows</dc:creator>
  <cp:lastModifiedBy>James Meadows</cp:lastModifiedBy>
  <cp:revision>26</cp:revision>
  <dcterms:created xsi:type="dcterms:W3CDTF">2011-09-26T16:15:22Z</dcterms:created>
  <dcterms:modified xsi:type="dcterms:W3CDTF">2012-02-21T18:45:38Z</dcterms:modified>
</cp:coreProperties>
</file>